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notesMasterIdLst>
    <p:notesMasterId r:id="rId4"/>
  </p:notesMasterIdLst>
  <p:sldIdLst>
    <p:sldId id="398" r:id="rId2"/>
    <p:sldId id="395" r:id="rId3"/>
  </p:sldIdLst>
  <p:sldSz cx="12192000" cy="6858000"/>
  <p:notesSz cx="7099300" cy="1023461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DA62D417-ECC8-41F3-8972-0CB33C27170D}">
          <p14:sldIdLst>
            <p14:sldId id="398"/>
            <p14:sldId id="39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力升 張" initials="力升" lastIdx="1" clrIdx="0">
    <p:extLst>
      <p:ext uri="{19B8F6BF-5375-455C-9EA6-DF929625EA0E}">
        <p15:presenceInfo xmlns:p15="http://schemas.microsoft.com/office/powerpoint/2012/main" userId="cffc327d831af4c6" providerId="Windows Live"/>
      </p:ext>
    </p:extLst>
  </p:cmAuthor>
  <p:cmAuthor id="2" name="user" initials="u" lastIdx="2" clrIdx="1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2C09"/>
    <a:srgbClr val="FFFFFF"/>
    <a:srgbClr val="BEE8E5"/>
    <a:srgbClr val="60C8C1"/>
    <a:srgbClr val="FFFF99"/>
    <a:srgbClr val="05A49C"/>
    <a:srgbClr val="FFD966"/>
    <a:srgbClr val="C55A11"/>
    <a:srgbClr val="FFCCFF"/>
    <a:srgbClr val="C39B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淺色樣式 3 - 輔色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淺色樣式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098" autoAdjust="0"/>
    <p:restoredTop sz="94444" autoAdjust="0"/>
  </p:normalViewPr>
  <p:slideViewPr>
    <p:cSldViewPr>
      <p:cViewPr>
        <p:scale>
          <a:sx n="100" d="100"/>
          <a:sy n="100" d="100"/>
        </p:scale>
        <p:origin x="522" y="168"/>
      </p:cViewPr>
      <p:guideLst/>
    </p:cSldViewPr>
  </p:slid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100" d="100"/>
        <a:sy n="100" d="100"/>
      </p:scale>
      <p:origin x="0" y="-20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76363" cy="51350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4021294" y="1"/>
            <a:ext cx="3076363" cy="51350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C62F9E71-991C-4548-9F8A-36D8B353C0A3}" type="datetimeFigureOut">
              <a:rPr lang="zh-TW" altLang="en-US" smtClean="0"/>
              <a:t>2025/10/21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79425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709930" y="4925407"/>
            <a:ext cx="5679440" cy="4029880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6363" cy="51350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4021294" y="9721107"/>
            <a:ext cx="3076363" cy="51350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A78E4C3A-A4F4-493A-8964-0040EDC42D9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51636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90478">
              <a:defRPr/>
            </a:pPr>
            <a:fld id="{A78E4C3A-A4F4-493A-8964-0040EDC42D9D}" type="slidenum">
              <a:rPr lang="zh-TW" altLang="en-US">
                <a:solidFill>
                  <a:prstClr val="black"/>
                </a:solidFill>
                <a:latin typeface="Calibri" panose="020F0502020204030204"/>
                <a:ea typeface="新細明體" panose="02020500000000000000" pitchFamily="18" charset="-120"/>
              </a:rPr>
              <a:pPr defTabSz="990478">
                <a:defRPr/>
              </a:pPr>
              <a:t>2</a:t>
            </a:fld>
            <a:endParaRPr lang="zh-TW" altLang="en-US">
              <a:solidFill>
                <a:prstClr val="black"/>
              </a:solidFill>
              <a:latin typeface="Calibri" panose="020F0502020204030204"/>
              <a:ea typeface="新細明體" panose="020205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03634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1FB3538-56F6-4196-BDD2-B2EED040B8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BE158DC4-A44B-4426-920A-A31B7BFD20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38EF0B3B-F39C-4337-86B4-077405C011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F2CB6-6BC7-4C15-B315-0E13CFB073E0}" type="datetimeFigureOut">
              <a:rPr lang="zh-TW" altLang="en-US" smtClean="0"/>
              <a:t>2025/10/21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09E25A46-6F87-45C3-B890-6A228802F3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CF00049-9F6C-4D7D-B54D-7A6F6DAFC9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0F7D0-F08A-4527-A7DB-97931A47969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03243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06E85D8-C679-4A33-B173-976D2A8354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D0114C4-6DFE-4085-B990-28EEB2BF5F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B9EBE1A2-DBC0-4B19-B253-D4E001AA71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F2CB6-6BC7-4C15-B315-0E13CFB073E0}" type="datetimeFigureOut">
              <a:rPr lang="zh-TW" altLang="en-US" smtClean="0"/>
              <a:t>2025/10/21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7EAF8B6-8F9A-4237-A2C8-D3291C6E3C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B6B67DE3-5492-4E31-B701-F2ECDA7B7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0F7D0-F08A-4527-A7DB-97931A47969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01303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2141CAC-B9BC-4C7A-8C56-887A6100AF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8B3238C5-66F1-4B66-AADB-6CFB668ECD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0F0D154-3A1D-45B6-A5CE-AD17651F00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F2CB6-6BC7-4C15-B315-0E13CFB073E0}" type="datetimeFigureOut">
              <a:rPr lang="zh-TW" altLang="en-US" smtClean="0"/>
              <a:t>2025/10/21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6EFEC60-82C9-4D84-952E-4C5E031CA9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3F33316-15D3-474C-93BA-81CA45540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0F7D0-F08A-4527-A7DB-97931A47969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10503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6C03D01-514C-4AEB-8B20-579E976F4D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152792C-060B-4359-A28A-534CCEF4AB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BA9303D9-D4C2-4B31-85C7-F2892427A6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910C2327-FDAC-4AF7-9C5B-6FAF6E90E2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F2CB6-6BC7-4C15-B315-0E13CFB073E0}" type="datetimeFigureOut">
              <a:rPr lang="zh-TW" altLang="en-US" smtClean="0"/>
              <a:t>2025/10/21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0B4E6847-1725-4955-8C89-78D4C769E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C128134F-A464-4ED7-9EED-F0E76B2A6E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0F7D0-F08A-4527-A7DB-97931A47969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55686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112A3F9-1B24-4A45-90EC-68CEC0475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74C163C6-C562-4900-BD3C-4D7E8B7A99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4049708C-3C56-4841-A604-B8F614FB51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3C1189E8-8126-4CB0-904F-6524E50376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7576E35B-E172-4D44-9C49-9E8A7D720C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4A128E48-E7D9-4AA9-A50A-8DF59EF8B8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F2CB6-6BC7-4C15-B315-0E13CFB073E0}" type="datetimeFigureOut">
              <a:rPr lang="zh-TW" altLang="en-US" smtClean="0"/>
              <a:t>2025/10/21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5867D4DC-0E8D-43FA-B382-E2BA90B76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B2348A33-9AC6-4530-BB8E-EB16D4CEF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0F7D0-F08A-4527-A7DB-97931A47969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26828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A4A9CF0-F55E-40F9-878F-FA1174ED7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CBB78F41-A45F-4F40-8B81-40E3183766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F2CB6-6BC7-4C15-B315-0E13CFB073E0}" type="datetimeFigureOut">
              <a:rPr lang="zh-TW" altLang="en-US" smtClean="0"/>
              <a:t>2025/10/21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398390B1-A5E0-4398-A219-9DA48452B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C82C57DB-865B-4E3A-83E8-C8771842F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0F7D0-F08A-4527-A7DB-97931A47969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245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44E8E18E-0E68-4B13-8668-720577F923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F2CB6-6BC7-4C15-B315-0E13CFB073E0}" type="datetimeFigureOut">
              <a:rPr lang="zh-TW" altLang="en-US" smtClean="0"/>
              <a:t>2025/10/21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8779B0DF-42BA-4E39-9AB1-2FDB41E3CA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8207ABA6-4F2C-4619-9999-0DEBD83B53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0F7D0-F08A-4527-A7DB-97931A47969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805730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10FFBC3-F4EA-440E-9AE6-5A60CF11C5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37E8DA0-F3B7-4515-B7DF-CBAADB68D2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B7A0DBAD-A336-4861-9E90-24D289E4A2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27B9BBDA-5DBE-4F6B-BC5C-D6E07267A7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F2CB6-6BC7-4C15-B315-0E13CFB073E0}" type="datetimeFigureOut">
              <a:rPr lang="zh-TW" altLang="en-US" smtClean="0"/>
              <a:t>2025/10/21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A6DDD2F5-DAA4-419F-BDFB-CDE8EC850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C360722A-5C02-4C75-8065-A1FCFBDE81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0F7D0-F08A-4527-A7DB-97931A47969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28028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71B2E6E-1A4C-4878-BEC9-0EBFB8A9CA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E46C0860-BD7C-4A7D-A315-C68706F6A8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7B3B7030-A6B6-48C4-841E-DCA99DA9B4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739899D3-9AD9-482D-84BA-7D68FB942D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F2CB6-6BC7-4C15-B315-0E13CFB073E0}" type="datetimeFigureOut">
              <a:rPr lang="zh-TW" altLang="en-US" smtClean="0"/>
              <a:t>2025/10/21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4B400998-6D99-4735-AB65-01C36F741C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127A1EEA-7A1B-40A9-B404-53684F909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0F7D0-F08A-4527-A7DB-97931A47969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686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F645C1A-3747-4F01-995B-C3225F1F5F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9E90EEEE-BDC1-4F1F-8DDE-24CC2BC291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307D7D1-DC3B-4FB9-8683-BE3D5CA3C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F2CB6-6BC7-4C15-B315-0E13CFB073E0}" type="datetimeFigureOut">
              <a:rPr lang="zh-TW" altLang="en-US" smtClean="0"/>
              <a:t>2025/10/21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1BED56B-EFD9-4FE0-B08A-D581C5BD4D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1F19687A-FC41-491A-B300-37DEB14121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0F7D0-F08A-4527-A7DB-97931A47969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49215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872219D5-3E10-4237-A2F4-E09E133A9AF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FDBBFE70-DE49-46C5-9BB2-27290D2060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1F5970A0-2E2F-49EA-9C1F-A3D5684C8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F2CB6-6BC7-4C15-B315-0E13CFB073E0}" type="datetimeFigureOut">
              <a:rPr lang="zh-TW" altLang="en-US" smtClean="0"/>
              <a:t>2025/10/21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3A73129-B459-4B03-B665-3DF7765B87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BB4FA39-86F5-4DB9-B9EF-D5531587CB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0F7D0-F08A-4527-A7DB-97931A47969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04209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CBBE8E44-C16B-4B47-9A27-590184AF8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6B59EDAF-4916-445C-9B77-E1DCF77834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339EB49D-8647-4949-B7FF-E33E13CA40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5F2CB6-6BC7-4C15-B315-0E13CFB073E0}" type="datetimeFigureOut">
              <a:rPr lang="zh-TW" altLang="en-US" smtClean="0"/>
              <a:t>2025/10/21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EEAD461-FF68-4DAF-AE12-CA2B01A937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8A446633-256C-431D-AF0C-3D8373C6A5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C0F7D0-F08A-4527-A7DB-97931A47969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39732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711462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514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11694</TotalTime>
  <Words>1</Words>
  <Application>Microsoft Office PowerPoint</Application>
  <PresentationFormat>寬螢幕</PresentationFormat>
  <Paragraphs>1</Paragraphs>
  <Slides>2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佈景主題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490</cp:revision>
  <dcterms:created xsi:type="dcterms:W3CDTF">2020-04-29T03:47:20Z</dcterms:created>
  <dcterms:modified xsi:type="dcterms:W3CDTF">2025-10-21T05:10:33Z</dcterms:modified>
</cp:coreProperties>
</file>