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6" r:id="rId3"/>
    <p:sldId id="259" r:id="rId4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58E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497"/>
    <p:restoredTop sz="94682"/>
  </p:normalViewPr>
  <p:slideViewPr>
    <p:cSldViewPr snapToGrid="0">
      <p:cViewPr varScale="1">
        <p:scale>
          <a:sx n="93" d="100"/>
          <a:sy n="93" d="100"/>
        </p:scale>
        <p:origin x="248" y="7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C2E3AB9-E397-3379-EFDE-A1C8F4275C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3B087D7B-3EBE-E451-AD95-18CE87EA01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C4D32BAA-955A-69BC-DB35-3E67A230C6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B3A22-1BA9-424B-8534-C274C6F19FF6}" type="datetimeFigureOut">
              <a:rPr kumimoji="1" lang="zh-TW" altLang="en-US" smtClean="0"/>
              <a:t>2026/3/20</a:t>
            </a:fld>
            <a:endParaRPr kumimoji="1"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AC88E761-256B-4F09-CE8C-570BC6AE10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F9B436EA-6D38-F376-F11E-844C8D775F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988F2-F696-984D-A7C0-FAE10C77C22C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496336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8F93078-4CD9-D533-E0CD-41C108B12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65D1484-1FA3-7676-BC04-58C7E6AC77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6ED14CE-DF70-2747-E620-20681CB33F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B3A22-1BA9-424B-8534-C274C6F19FF6}" type="datetimeFigureOut">
              <a:rPr kumimoji="1" lang="zh-TW" altLang="en-US" smtClean="0"/>
              <a:t>2026/3/20</a:t>
            </a:fld>
            <a:endParaRPr kumimoji="1"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BC3B52A3-6349-7244-A0B0-B159F2FFC6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2BA6644-6138-77A0-1F5B-EA284F1C4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988F2-F696-984D-A7C0-FAE10C77C22C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1283360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E0CBD78-9E0B-6AA8-0067-4C8098D3C2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A77BB752-E49F-53E1-C3B1-49E385FE6F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75005E13-D81A-7E9F-F5F1-A31C607C9B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B3A22-1BA9-424B-8534-C274C6F19FF6}" type="datetimeFigureOut">
              <a:rPr kumimoji="1" lang="zh-TW" altLang="en-US" smtClean="0"/>
              <a:t>2026/3/20</a:t>
            </a:fld>
            <a:endParaRPr kumimoji="1"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36C862B2-7162-45ED-918C-4DBEEA65A2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2FAC36D-8E72-7501-4A2B-6D9E9C27C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988F2-F696-984D-A7C0-FAE10C77C22C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7402178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4419EA0-2E16-FB48-FF6E-28E6DBB272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ABB1610-CC3F-9A42-9864-18CE07A1B8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AB26842D-F7ED-D33E-EFE3-3A3E7C7247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59F3F43A-E40E-9311-7F2A-9984C75081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B3A22-1BA9-424B-8534-C274C6F19FF6}" type="datetimeFigureOut">
              <a:rPr kumimoji="1" lang="zh-TW" altLang="en-US" smtClean="0"/>
              <a:t>2026/3/20</a:t>
            </a:fld>
            <a:endParaRPr kumimoji="1"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34EC678D-5BEF-C229-83D2-73AAD4666A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BC62D557-B494-A7C7-E96D-694B3205AF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988F2-F696-984D-A7C0-FAE10C77C22C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4494431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D911545-B738-90C2-E152-99C048B960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AD34FC5B-69E0-106C-5207-9C7BD1EAFF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33BF77C8-9551-48FC-CB35-83BB33D249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D044E58A-0C3F-7A82-B164-E5AF65820A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A64218B4-BE3D-3FDB-9738-02058CD67C7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F8D9BF93-AC28-ED38-1ACE-E67482C9BF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B3A22-1BA9-424B-8534-C274C6F19FF6}" type="datetimeFigureOut">
              <a:rPr kumimoji="1" lang="zh-TW" altLang="en-US" smtClean="0"/>
              <a:t>2026/3/20</a:t>
            </a:fld>
            <a:endParaRPr kumimoji="1"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FBCECC85-D516-6150-BAD5-A470311DC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BD90CDCC-6A33-0B67-33E7-5081AD2E1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988F2-F696-984D-A7C0-FAE10C77C22C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657512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746C98E-9C1E-E19D-ED04-C51CE15B6C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A954A6B4-58EB-68A0-8028-B8EFEC3977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B3A22-1BA9-424B-8534-C274C6F19FF6}" type="datetimeFigureOut">
              <a:rPr kumimoji="1" lang="zh-TW" altLang="en-US" smtClean="0"/>
              <a:t>2026/3/20</a:t>
            </a:fld>
            <a:endParaRPr kumimoji="1"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96C60090-8EA4-A057-4A07-6B2C80E180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3D632BD3-7889-DD37-B6D6-6D23B63BFD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988F2-F696-984D-A7C0-FAE10C77C22C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41347697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71609A1A-588D-DE16-88D2-F13C33F92C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B3A22-1BA9-424B-8534-C274C6F19FF6}" type="datetimeFigureOut">
              <a:rPr kumimoji="1" lang="zh-TW" altLang="en-US" smtClean="0"/>
              <a:t>2026/3/20</a:t>
            </a:fld>
            <a:endParaRPr kumimoji="1"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2B10E4C8-8479-1A7A-4138-D5FD100864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24327FFF-DA28-FFB0-123A-CBD0692A0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988F2-F696-984D-A7C0-FAE10C77C22C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2624453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044C0C6-DA7E-F71E-77D3-297E395579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33426A1-8C32-6D31-9F32-D4E3314C7A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A37A1D0E-AACC-3F47-3BC5-CD6AF2541B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A3B42A76-559E-1007-8310-B66FD65CF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B3A22-1BA9-424B-8534-C274C6F19FF6}" type="datetimeFigureOut">
              <a:rPr kumimoji="1" lang="zh-TW" altLang="en-US" smtClean="0"/>
              <a:t>2026/3/20</a:t>
            </a:fld>
            <a:endParaRPr kumimoji="1"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B8DE1DD8-4E3C-F72C-FB8A-650E7E2B8A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BB1511BD-7796-30AA-1A33-A119E6D65B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988F2-F696-984D-A7C0-FAE10C77C22C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0236956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89AFB31-CBAB-B7C7-3FD9-2BFC10E4E8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932DF9F1-A12F-E220-DD5D-DDD7983AE3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CBE0F102-729B-0364-F23A-7B4D183F7F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E68334BC-D36E-A1E0-D809-94B9E5C78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B3A22-1BA9-424B-8534-C274C6F19FF6}" type="datetimeFigureOut">
              <a:rPr kumimoji="1" lang="zh-TW" altLang="en-US" smtClean="0"/>
              <a:t>2026/3/20</a:t>
            </a:fld>
            <a:endParaRPr kumimoji="1"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BBDC4899-2FB5-532D-8099-300595A075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A2EB8E90-2E8F-4C01-19AE-24E805C67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988F2-F696-984D-A7C0-FAE10C77C22C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965328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B8DB01A-A497-FEE4-B868-7626E85220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087D488D-6DC3-6F4F-D8F7-B506F75005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5FFE5EC0-63D9-B1EC-E983-D41FA326BE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B3A22-1BA9-424B-8534-C274C6F19FF6}" type="datetimeFigureOut">
              <a:rPr kumimoji="1" lang="zh-TW" altLang="en-US" smtClean="0"/>
              <a:t>2026/3/20</a:t>
            </a:fld>
            <a:endParaRPr kumimoji="1"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90C842FD-0C14-EE52-CDEF-B91A9AEB0F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460BBDA2-3530-5997-B2E3-0C4CDB9C9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988F2-F696-984D-A7C0-FAE10C77C22C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09290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9B3A13DD-C748-4694-EFB5-184F3465270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33DC9C05-A9E0-4E47-314E-BDBC3CCAC0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BE677048-0DE0-E857-5B4C-D23D3E069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B3A22-1BA9-424B-8534-C274C6F19FF6}" type="datetimeFigureOut">
              <a:rPr kumimoji="1" lang="zh-TW" altLang="en-US" smtClean="0"/>
              <a:t>2026/3/20</a:t>
            </a:fld>
            <a:endParaRPr kumimoji="1"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88EB7AC-F41E-691B-0C87-458218F94A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743373DF-CA87-50CE-6094-4D0B4B90E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988F2-F696-984D-A7C0-FAE10C77C22C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586392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0B85C657-8EC3-6A35-3013-3E82D10895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6E77F121-56F9-D549-26D5-176CDFAA05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5D05F0B6-5D01-EB83-590A-FCDDDAC338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82B3A22-1BA9-424B-8534-C274C6F19FF6}" type="datetimeFigureOut">
              <a:rPr kumimoji="1" lang="zh-TW" altLang="en-US" smtClean="0"/>
              <a:t>2026/3/20</a:t>
            </a:fld>
            <a:endParaRPr kumimoji="1"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21A911C-2FC3-91EC-F498-BB3C7B71C7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kumimoji="1"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95BA02A0-B436-74FC-6EE4-DA6D5BAAFE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00988F2-F696-984D-A7C0-FAE10C77C22C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805538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1BEB7F7-6F15-1C0F-06DE-E0A44351CD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B431E72-F0BF-2B04-B037-908FF11ADA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24753" y="2479184"/>
            <a:ext cx="6351902" cy="1002679"/>
          </a:xfrm>
        </p:spPr>
        <p:txBody>
          <a:bodyPr anchor="t">
            <a:normAutofit/>
          </a:bodyPr>
          <a:lstStyle/>
          <a:p>
            <a:pPr algn="l"/>
            <a:r>
              <a:rPr kumimoji="1" lang="zh-TW" altLang="en-US" sz="4000" kern="600" spc="120" dirty="0">
                <a:solidFill>
                  <a:srgbClr val="FFFFFF"/>
                </a:solidFill>
                <a:latin typeface="Noto Sans TC" panose="020B0200000000000000" pitchFamily="34" charset="-128"/>
                <a:ea typeface="Noto Sans TC" panose="020B0200000000000000" pitchFamily="34" charset="-128"/>
                <a:cs typeface="Noto Sans" panose="020B0502040504020204" pitchFamily="34" charset="0"/>
              </a:rPr>
              <a:t>按一下新增主標題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B62CD372-68CD-7BE5-E19F-B8B8D31385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24753" y="3481863"/>
            <a:ext cx="5374342" cy="600855"/>
          </a:xfrm>
        </p:spPr>
        <p:txBody>
          <a:bodyPr anchor="ctr">
            <a:normAutofit/>
          </a:bodyPr>
          <a:lstStyle/>
          <a:p>
            <a:pPr algn="l"/>
            <a:r>
              <a:rPr kumimoji="1" lang="zh-TW" altLang="en-US" sz="1800" spc="50" dirty="0">
                <a:solidFill>
                  <a:srgbClr val="FFFFFF"/>
                </a:solidFill>
                <a:latin typeface="Noto Sans TC" panose="020B0200000000000000" pitchFamily="34" charset="-128"/>
                <a:ea typeface="Noto Sans TC" panose="020B0200000000000000" pitchFamily="34" charset="-128"/>
                <a:cs typeface="Noto Sans" panose="020B0502040504020204" pitchFamily="34" charset="0"/>
              </a:rPr>
              <a:t>按一下新增次標題</a:t>
            </a:r>
            <a:endParaRPr kumimoji="1" lang="zh-TW" altLang="en-US" sz="1800" spc="5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00387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5" name="標題 1">
            <a:extLst>
              <a:ext uri="{FF2B5EF4-FFF2-40B4-BE49-F238E27FC236}">
                <a16:creationId xmlns:a16="http://schemas.microsoft.com/office/drawing/2014/main" id="{74060294-8FAB-D453-7B00-10003DFFC6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5371" y="864126"/>
            <a:ext cx="5374342" cy="797812"/>
          </a:xfrm>
        </p:spPr>
        <p:txBody>
          <a:bodyPr anchor="ctr">
            <a:normAutofit/>
          </a:bodyPr>
          <a:lstStyle/>
          <a:p>
            <a:pPr algn="l"/>
            <a:r>
              <a:rPr kumimoji="1" lang="zh-TW" altLang="en-US" sz="4000" kern="600" spc="200" dirty="0">
                <a:solidFill>
                  <a:srgbClr val="858EC9"/>
                </a:solidFill>
                <a:latin typeface="Noto Sans TC" panose="020B0200000000000000" pitchFamily="34" charset="-128"/>
                <a:ea typeface="Noto Sans TC" panose="020B0200000000000000" pitchFamily="34" charset="-128"/>
                <a:cs typeface="Noto Sans" panose="020B0502040504020204" pitchFamily="34" charset="0"/>
              </a:rPr>
              <a:t>按一下新增主標題</a:t>
            </a:r>
          </a:p>
        </p:txBody>
      </p:sp>
      <p:sp>
        <p:nvSpPr>
          <p:cNvPr id="16" name="副標題 2">
            <a:extLst>
              <a:ext uri="{FF2B5EF4-FFF2-40B4-BE49-F238E27FC236}">
                <a16:creationId xmlns:a16="http://schemas.microsoft.com/office/drawing/2014/main" id="{71964A26-18E4-DAA8-A62A-BC4E99CBA1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5371" y="452251"/>
            <a:ext cx="5374342" cy="411875"/>
          </a:xfrm>
        </p:spPr>
        <p:txBody>
          <a:bodyPr anchor="ctr">
            <a:normAutofit/>
          </a:bodyPr>
          <a:lstStyle/>
          <a:p>
            <a:pPr algn="l"/>
            <a:r>
              <a:rPr kumimoji="1" lang="zh-TW" altLang="en-US" sz="1800" spc="50" dirty="0">
                <a:solidFill>
                  <a:srgbClr val="858EC9"/>
                </a:solidFill>
                <a:latin typeface="Noto Sans TC" panose="020B0200000000000000" pitchFamily="34" charset="-128"/>
                <a:ea typeface="Noto Sans TC" panose="020B0200000000000000" pitchFamily="34" charset="-128"/>
                <a:cs typeface="Noto Sans" panose="020B0502040504020204" pitchFamily="34" charset="0"/>
              </a:rPr>
              <a:t>按一下新增次標題</a:t>
            </a:r>
            <a:endParaRPr kumimoji="1" lang="zh-TW" altLang="en-US" sz="1800" spc="50" dirty="0">
              <a:solidFill>
                <a:srgbClr val="858EC9"/>
              </a:solidFill>
            </a:endParaRPr>
          </a:p>
        </p:txBody>
      </p:sp>
      <p:sp>
        <p:nvSpPr>
          <p:cNvPr id="18" name="副標題 2">
            <a:extLst>
              <a:ext uri="{FF2B5EF4-FFF2-40B4-BE49-F238E27FC236}">
                <a16:creationId xmlns:a16="http://schemas.microsoft.com/office/drawing/2014/main" id="{79D1A216-2907-F295-79CA-95C4E33C1DAE}"/>
              </a:ext>
            </a:extLst>
          </p:cNvPr>
          <p:cNvSpPr txBox="1">
            <a:spLocks/>
          </p:cNvSpPr>
          <p:nvPr/>
        </p:nvSpPr>
        <p:spPr>
          <a:xfrm>
            <a:off x="575371" y="2073813"/>
            <a:ext cx="5374342" cy="186894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kumimoji="1" lang="zh-TW" altLang="en-US" sz="1200" spc="5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TC Light" panose="020B0200000000000000" pitchFamily="34" charset="-128"/>
                <a:ea typeface="Noto Sans TC Light" panose="020B0200000000000000" pitchFamily="34" charset="-128"/>
                <a:cs typeface="Noto Sans" panose="020B0502040504020204" pitchFamily="34" charset="0"/>
              </a:rPr>
              <a:t>按一下新增文字</a:t>
            </a:r>
            <a:endParaRPr kumimoji="1" lang="zh-TW" altLang="en-US" sz="1200" spc="50" dirty="0">
              <a:solidFill>
                <a:schemeClr val="tx1">
                  <a:lumMod val="65000"/>
                  <a:lumOff val="35000"/>
                </a:schemeClr>
              </a:solidFill>
              <a:latin typeface="Noto Sans TC Light" panose="020B0200000000000000" pitchFamily="34" charset="-128"/>
              <a:ea typeface="Noto Sans TC Light" panose="020B02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06946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47D96CB-3F62-0687-3BEC-54D293CE3A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635442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29</Words>
  <Application>Microsoft Macintosh PowerPoint</Application>
  <PresentationFormat>寬螢幕</PresentationFormat>
  <Paragraphs>5</Paragraphs>
  <Slides>3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</vt:i4>
      </vt:variant>
    </vt:vector>
  </HeadingPairs>
  <TitlesOfParts>
    <vt:vector size="9" baseType="lpstr">
      <vt:lpstr>Noto Sans TC</vt:lpstr>
      <vt:lpstr>Noto Sans TC Light</vt:lpstr>
      <vt:lpstr>Aptos</vt:lpstr>
      <vt:lpstr>Aptos Display</vt:lpstr>
      <vt:lpstr>Arial</vt:lpstr>
      <vt:lpstr>Office 佈景主題</vt:lpstr>
      <vt:lpstr>按一下新增主標題</vt:lpstr>
      <vt:lpstr>按一下新增主標題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孟軒 鍾</dc:creator>
  <cp:lastModifiedBy>孟軒 鍾</cp:lastModifiedBy>
  <cp:revision>11</cp:revision>
  <dcterms:created xsi:type="dcterms:W3CDTF">2026-03-20T09:41:05Z</dcterms:created>
  <dcterms:modified xsi:type="dcterms:W3CDTF">2026-03-20T11:10:52Z</dcterms:modified>
</cp:coreProperties>
</file>