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5143500" cy="9144000" type="screen16x9"/>
  <p:notesSz cx="6858000" cy="9144000"/>
  <p:defaultTextStyle>
    <a:defPPr marL="0" marR="0" indent="0" algn="l" defTabSz="6858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3429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6858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0287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3716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17145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0574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24003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2743200" algn="l" defTabSz="3429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35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19"/>
    <p:restoredTop sz="94718"/>
  </p:normalViewPr>
  <p:slideViewPr>
    <p:cSldViewPr snapToGrid="0">
      <p:cViewPr varScale="1">
        <p:scale>
          <a:sx n="87" d="100"/>
          <a:sy n="87" d="100"/>
        </p:scale>
        <p:origin x="319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2463800" y="685800"/>
            <a:ext cx="19304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342900" latinLnBrk="0">
      <a:defRPr sz="900">
        <a:latin typeface="+mj-lt"/>
        <a:ea typeface="+mj-ea"/>
        <a:cs typeface="+mj-cs"/>
        <a:sym typeface="Calibri"/>
      </a:defRPr>
    </a:lvl1pPr>
    <a:lvl2pPr indent="171450" defTabSz="342900" latinLnBrk="0">
      <a:defRPr sz="900">
        <a:latin typeface="+mj-lt"/>
        <a:ea typeface="+mj-ea"/>
        <a:cs typeface="+mj-cs"/>
        <a:sym typeface="Calibri"/>
      </a:defRPr>
    </a:lvl2pPr>
    <a:lvl3pPr indent="342900" defTabSz="342900" latinLnBrk="0">
      <a:defRPr sz="900">
        <a:latin typeface="+mj-lt"/>
        <a:ea typeface="+mj-ea"/>
        <a:cs typeface="+mj-cs"/>
        <a:sym typeface="Calibri"/>
      </a:defRPr>
    </a:lvl3pPr>
    <a:lvl4pPr indent="514350" defTabSz="342900" latinLnBrk="0">
      <a:defRPr sz="900">
        <a:latin typeface="+mj-lt"/>
        <a:ea typeface="+mj-ea"/>
        <a:cs typeface="+mj-cs"/>
        <a:sym typeface="Calibri"/>
      </a:defRPr>
    </a:lvl4pPr>
    <a:lvl5pPr indent="685800" defTabSz="342900" latinLnBrk="0">
      <a:defRPr sz="900">
        <a:latin typeface="+mj-lt"/>
        <a:ea typeface="+mj-ea"/>
        <a:cs typeface="+mj-cs"/>
        <a:sym typeface="Calibri"/>
      </a:defRPr>
    </a:lvl5pPr>
    <a:lvl6pPr indent="857250" defTabSz="342900" latinLnBrk="0">
      <a:defRPr sz="900">
        <a:latin typeface="+mj-lt"/>
        <a:ea typeface="+mj-ea"/>
        <a:cs typeface="+mj-cs"/>
        <a:sym typeface="Calibri"/>
      </a:defRPr>
    </a:lvl6pPr>
    <a:lvl7pPr indent="1028700" defTabSz="342900" latinLnBrk="0">
      <a:defRPr sz="900">
        <a:latin typeface="+mj-lt"/>
        <a:ea typeface="+mj-ea"/>
        <a:cs typeface="+mj-cs"/>
        <a:sym typeface="Calibri"/>
      </a:defRPr>
    </a:lvl7pPr>
    <a:lvl8pPr indent="1200150" defTabSz="342900" latinLnBrk="0">
      <a:defRPr sz="900">
        <a:latin typeface="+mj-lt"/>
        <a:ea typeface="+mj-ea"/>
        <a:cs typeface="+mj-cs"/>
        <a:sym typeface="Calibri"/>
      </a:defRPr>
    </a:lvl8pPr>
    <a:lvl9pPr indent="1371600" defTabSz="342900" latinLnBrk="0">
      <a:defRPr sz="9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463800" y="685800"/>
            <a:ext cx="19304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6645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大標題文字"/>
          <p:cNvSpPr txBox="1">
            <a:spLocks noGrp="1"/>
          </p:cNvSpPr>
          <p:nvPr>
            <p:ph type="title"/>
          </p:nvPr>
        </p:nvSpPr>
        <p:spPr>
          <a:xfrm>
            <a:off x="385763" y="1496484"/>
            <a:ext cx="4371975" cy="3183467"/>
          </a:xfrm>
          <a:prstGeom prst="rect">
            <a:avLst/>
          </a:prstGeom>
        </p:spPr>
        <p:txBody>
          <a:bodyPr anchor="b"/>
          <a:lstStyle>
            <a:lvl1pPr algn="ctr">
              <a:defRPr sz="3375"/>
            </a:lvl1pPr>
          </a:lstStyle>
          <a:p>
            <a:r>
              <a:t>大標題文字</a:t>
            </a:r>
          </a:p>
        </p:txBody>
      </p:sp>
      <p:sp>
        <p:nvSpPr>
          <p:cNvPr id="12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642938" y="4802718"/>
            <a:ext cx="3857625" cy="220768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1350"/>
            </a:lvl1pPr>
            <a:lvl2pPr marL="0" indent="257171" algn="ctr">
              <a:buSzTx/>
              <a:buFontTx/>
              <a:buNone/>
              <a:defRPr sz="1350"/>
            </a:lvl2pPr>
            <a:lvl3pPr marL="0" indent="514341" algn="ctr">
              <a:buSzTx/>
              <a:buFontTx/>
              <a:buNone/>
              <a:defRPr sz="1350"/>
            </a:lvl3pPr>
            <a:lvl4pPr marL="0" indent="771511" algn="ctr">
              <a:buSzTx/>
              <a:buFontTx/>
              <a:buNone/>
              <a:defRPr sz="1350"/>
            </a:lvl4pPr>
            <a:lvl5pPr marL="0" indent="1028682" algn="ctr">
              <a:buSzTx/>
              <a:buFontTx/>
              <a:buNone/>
              <a:defRPr sz="135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13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21" name="內文層級一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22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大標題文字"/>
          <p:cNvSpPr txBox="1">
            <a:spLocks noGrp="1"/>
          </p:cNvSpPr>
          <p:nvPr>
            <p:ph type="title"/>
          </p:nvPr>
        </p:nvSpPr>
        <p:spPr>
          <a:xfrm>
            <a:off x="350937" y="2279652"/>
            <a:ext cx="4436270" cy="3803650"/>
          </a:xfrm>
          <a:prstGeom prst="rect">
            <a:avLst/>
          </a:prstGeom>
        </p:spPr>
        <p:txBody>
          <a:bodyPr anchor="b"/>
          <a:lstStyle>
            <a:lvl1pPr>
              <a:defRPr sz="3375"/>
            </a:lvl1pPr>
          </a:lstStyle>
          <a:p>
            <a:r>
              <a:t>大標題文字</a:t>
            </a:r>
          </a:p>
        </p:txBody>
      </p:sp>
      <p:sp>
        <p:nvSpPr>
          <p:cNvPr id="30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350937" y="6119285"/>
            <a:ext cx="4436270" cy="200025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350"/>
            </a:lvl1pPr>
            <a:lvl2pPr marL="0" indent="257171">
              <a:buSzTx/>
              <a:buFontTx/>
              <a:buNone/>
              <a:defRPr sz="1350"/>
            </a:lvl2pPr>
            <a:lvl3pPr marL="0" indent="514341">
              <a:buSzTx/>
              <a:buFontTx/>
              <a:buNone/>
              <a:defRPr sz="1350"/>
            </a:lvl3pPr>
            <a:lvl4pPr marL="0" indent="771511">
              <a:buSzTx/>
              <a:buFontTx/>
              <a:buNone/>
              <a:defRPr sz="1350"/>
            </a:lvl4pPr>
            <a:lvl5pPr marL="0" indent="1028682">
              <a:buSzTx/>
              <a:buFontTx/>
              <a:buNone/>
              <a:defRPr sz="135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31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39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353616" y="2434166"/>
            <a:ext cx="2185988" cy="5801786"/>
          </a:xfrm>
          <a:prstGeom prst="rect">
            <a:avLst/>
          </a:prstGeom>
        </p:spPr>
        <p:txBody>
          <a:bodyPr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0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大標題文字"/>
          <p:cNvSpPr txBox="1">
            <a:spLocks noGrp="1"/>
          </p:cNvSpPr>
          <p:nvPr>
            <p:ph type="title"/>
          </p:nvPr>
        </p:nvSpPr>
        <p:spPr>
          <a:xfrm>
            <a:off x="354286" y="486835"/>
            <a:ext cx="4436270" cy="1767417"/>
          </a:xfrm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48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354286" y="2241551"/>
            <a:ext cx="2175942" cy="1098550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1350" b="1"/>
            </a:lvl1pPr>
            <a:lvl2pPr marL="0" indent="257171">
              <a:buSzTx/>
              <a:buFontTx/>
              <a:buNone/>
              <a:defRPr sz="1350" b="1"/>
            </a:lvl2pPr>
            <a:lvl3pPr marL="0" indent="514341">
              <a:buSzTx/>
              <a:buFontTx/>
              <a:buNone/>
              <a:defRPr sz="1350" b="1"/>
            </a:lvl3pPr>
            <a:lvl4pPr marL="0" indent="771511">
              <a:buSzTx/>
              <a:buFontTx/>
              <a:buNone/>
              <a:defRPr sz="1350" b="1"/>
            </a:lvl4pPr>
            <a:lvl5pPr marL="0" indent="1028682">
              <a:buSzTx/>
              <a:buFontTx/>
              <a:buNone/>
              <a:defRPr sz="1350" b="1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2603897" y="2241551"/>
            <a:ext cx="2186658" cy="1098550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1800" b="1"/>
            </a:lvl1pPr>
          </a:lstStyle>
          <a:p>
            <a:pPr marL="0" indent="0">
              <a:buSzTx/>
              <a:buFontTx/>
              <a:buNone/>
              <a:defRPr sz="1800" b="1"/>
            </a:pPr>
            <a:endParaRPr/>
          </a:p>
        </p:txBody>
      </p:sp>
      <p:sp>
        <p:nvSpPr>
          <p:cNvPr id="50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58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大標題文字"/>
          <p:cNvSpPr txBox="1">
            <a:spLocks noGrp="1"/>
          </p:cNvSpPr>
          <p:nvPr>
            <p:ph type="title"/>
          </p:nvPr>
        </p:nvSpPr>
        <p:spPr>
          <a:xfrm>
            <a:off x="354286" y="609600"/>
            <a:ext cx="1658913" cy="2133600"/>
          </a:xfrm>
          <a:prstGeom prst="rect">
            <a:avLst/>
          </a:prstGeom>
        </p:spPr>
        <p:txBody>
          <a:bodyPr anchor="b"/>
          <a:lstStyle>
            <a:lvl1pPr>
              <a:defRPr sz="1800"/>
            </a:lvl1pPr>
          </a:lstStyle>
          <a:p>
            <a:r>
              <a:t>大標題文字</a:t>
            </a:r>
          </a:p>
        </p:txBody>
      </p:sp>
      <p:sp>
        <p:nvSpPr>
          <p:cNvPr id="73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2186656" y="1316569"/>
            <a:ext cx="2603898" cy="6498167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 marL="404125" indent="-146955">
              <a:defRPr sz="1800"/>
            </a:lvl2pPr>
            <a:lvl3pPr marL="685788" indent="-171447">
              <a:defRPr sz="1800"/>
            </a:lvl3pPr>
            <a:lvl4pPr marL="977247" indent="-205735">
              <a:defRPr sz="1800"/>
            </a:lvl4pPr>
            <a:lvl5pPr marL="1234418" indent="-205736">
              <a:defRPr sz="18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354286" y="2743200"/>
            <a:ext cx="1658913" cy="508211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200"/>
            </a:lvl1pPr>
          </a:lstStyle>
          <a:p>
            <a:pPr marL="0" indent="0">
              <a:buSzTx/>
              <a:buFontTx/>
              <a:buNone/>
              <a:defRPr sz="1200"/>
            </a:pPr>
            <a:endParaRPr/>
          </a:p>
        </p:txBody>
      </p:sp>
      <p:sp>
        <p:nvSpPr>
          <p:cNvPr id="7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大標題文字"/>
          <p:cNvSpPr txBox="1">
            <a:spLocks noGrp="1"/>
          </p:cNvSpPr>
          <p:nvPr>
            <p:ph type="title"/>
          </p:nvPr>
        </p:nvSpPr>
        <p:spPr>
          <a:xfrm>
            <a:off x="354286" y="609600"/>
            <a:ext cx="1658913" cy="2133600"/>
          </a:xfrm>
          <a:prstGeom prst="rect">
            <a:avLst/>
          </a:prstGeom>
        </p:spPr>
        <p:txBody>
          <a:bodyPr anchor="b"/>
          <a:lstStyle>
            <a:lvl1pPr>
              <a:defRPr sz="1800"/>
            </a:lvl1pPr>
          </a:lstStyle>
          <a:p>
            <a:r>
              <a:t>大標題文字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2186656" y="1316569"/>
            <a:ext cx="2603898" cy="6498167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354286" y="2743200"/>
            <a:ext cx="1658913" cy="508211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900"/>
            </a:lvl1pPr>
            <a:lvl2pPr marL="0" indent="257171">
              <a:buSzTx/>
              <a:buFontTx/>
              <a:buNone/>
              <a:defRPr sz="900"/>
            </a:lvl2pPr>
            <a:lvl3pPr marL="0" indent="514341">
              <a:buSzTx/>
              <a:buFontTx/>
              <a:buNone/>
              <a:defRPr sz="900"/>
            </a:lvl3pPr>
            <a:lvl4pPr marL="0" indent="771511">
              <a:buSzTx/>
              <a:buFontTx/>
              <a:buNone/>
              <a:defRPr sz="900"/>
            </a:lvl4pPr>
            <a:lvl5pPr marL="0" indent="1028682">
              <a:buSzTx/>
              <a:buFontTx/>
              <a:buNone/>
              <a:defRPr sz="9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8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大標題文字"/>
          <p:cNvSpPr txBox="1">
            <a:spLocks noGrp="1"/>
          </p:cNvSpPr>
          <p:nvPr>
            <p:ph type="title"/>
          </p:nvPr>
        </p:nvSpPr>
        <p:spPr>
          <a:xfrm>
            <a:off x="353615" y="486835"/>
            <a:ext cx="4436270" cy="1767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大標題文字</a:t>
            </a:r>
          </a:p>
        </p:txBody>
      </p:sp>
      <p:sp>
        <p:nvSpPr>
          <p:cNvPr id="3" name="內文層級一…"/>
          <p:cNvSpPr txBox="1">
            <a:spLocks noGrp="1"/>
          </p:cNvSpPr>
          <p:nvPr>
            <p:ph type="body" idx="1"/>
          </p:nvPr>
        </p:nvSpPr>
        <p:spPr>
          <a:xfrm>
            <a:off x="353615" y="2434166"/>
            <a:ext cx="4436270" cy="58017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4596565" y="8620448"/>
            <a:ext cx="193321" cy="196208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675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514341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75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128586" marR="0" indent="-128586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407187" marR="0" indent="-150016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694361" marR="0" indent="-180020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979226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1236396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1493567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1750737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2007907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2265078" marR="0" indent="-207714" algn="l" defTabSz="514341" rtl="0" latinLnBrk="0">
        <a:lnSpc>
          <a:spcPct val="90000"/>
        </a:lnSpc>
        <a:spcBef>
          <a:spcPts val="525"/>
        </a:spcBef>
        <a:spcAft>
          <a:spcPts val="0"/>
        </a:spcAft>
        <a:buClrTx/>
        <a:buSzPct val="100000"/>
        <a:buFont typeface="Arial"/>
        <a:buChar char="•"/>
        <a:tabLst/>
        <a:defRPr sz="1575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342894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685788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028682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371576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1714469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057363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2400257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2743151" algn="r" defTabSz="34289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75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如螢幕大小 (16:9)</PresentationFormat>
  <Paragraphs>0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18959</cp:lastModifiedBy>
  <cp:revision>2</cp:revision>
  <dcterms:modified xsi:type="dcterms:W3CDTF">2025-05-13T09:05:25Z</dcterms:modified>
</cp:coreProperties>
</file>