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media/image1.jpeg" ContentType="image/jpeg"/>
  <Override PartName="/ppt/media/image2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</p:sldIdLst>
  <p:sldSz cx="6858000" cy="12192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1pPr>
    <a:lvl2pPr marL="0" marR="0" indent="457200" algn="l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2pPr>
    <a:lvl3pPr marL="0" marR="0" indent="914400" algn="l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3pPr>
    <a:lvl4pPr marL="0" marR="0" indent="1371600" algn="l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4pPr>
    <a:lvl5pPr marL="0" marR="0" indent="1828800" algn="l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5pPr>
    <a:lvl6pPr marL="0" marR="0" indent="2286000" algn="l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6pPr>
    <a:lvl7pPr marL="0" marR="0" indent="2743200" algn="l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7pPr>
    <a:lvl8pPr marL="0" marR="0" indent="3200400" algn="l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8pPr>
    <a:lvl9pPr marL="0" marR="0" indent="3657600" algn="l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DD4EA"/>
          </a:solidFill>
        </a:fill>
      </a:tcStyle>
    </a:wholeTbl>
    <a:band2H>
      <a:tcTxStyle b="def" i="def"/>
      <a:tcStyle>
        <a:tcBdr/>
        <a:fill>
          <a:solidFill>
            <a:srgbClr val="E8EBF5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0E0E0"/>
          </a:solidFill>
        </a:fill>
      </a:tcStyle>
    </a:wholeTbl>
    <a:band2H>
      <a:tcTxStyle b="def" i="def"/>
      <a:tcStyle>
        <a:tcBdr/>
        <a:fill>
          <a:solidFill>
            <a:srgbClr val="F0F0F0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4E2CE"/>
          </a:solidFill>
        </a:fill>
      </a:tcStyle>
    </a:wholeTbl>
    <a:band2H>
      <a:tcTxStyle b="def" i="def"/>
      <a:tcStyle>
        <a:tcBdr/>
        <a:fill>
          <a:solidFill>
            <a:srgbClr val="EBF1E8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 b="def" i="def"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Shape 91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92" name="Shape 92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defRPr sz="1200">
        <a:latin typeface="+mj-lt"/>
        <a:ea typeface="+mj-ea"/>
        <a:cs typeface="+mj-cs"/>
        <a:sym typeface="Calibri"/>
      </a:defRPr>
    </a:lvl1pPr>
    <a:lvl2pPr indent="228600" defTabSz="457200" latinLnBrk="0">
      <a:defRPr sz="1200">
        <a:latin typeface="+mj-lt"/>
        <a:ea typeface="+mj-ea"/>
        <a:cs typeface="+mj-cs"/>
        <a:sym typeface="Calibri"/>
      </a:defRPr>
    </a:lvl2pPr>
    <a:lvl3pPr indent="457200" defTabSz="457200" latinLnBrk="0">
      <a:defRPr sz="1200">
        <a:latin typeface="+mj-lt"/>
        <a:ea typeface="+mj-ea"/>
        <a:cs typeface="+mj-cs"/>
        <a:sym typeface="Calibri"/>
      </a:defRPr>
    </a:lvl3pPr>
    <a:lvl4pPr indent="685800" defTabSz="457200" latinLnBrk="0">
      <a:defRPr sz="1200">
        <a:latin typeface="+mj-lt"/>
        <a:ea typeface="+mj-ea"/>
        <a:cs typeface="+mj-cs"/>
        <a:sym typeface="Calibri"/>
      </a:defRPr>
    </a:lvl4pPr>
    <a:lvl5pPr indent="914400" defTabSz="457200" latinLnBrk="0">
      <a:defRPr sz="1200">
        <a:latin typeface="+mj-lt"/>
        <a:ea typeface="+mj-ea"/>
        <a:cs typeface="+mj-cs"/>
        <a:sym typeface="Calibri"/>
      </a:defRPr>
    </a:lvl5pPr>
    <a:lvl6pPr indent="1143000" defTabSz="457200" latinLnBrk="0">
      <a:defRPr sz="1200">
        <a:latin typeface="+mj-lt"/>
        <a:ea typeface="+mj-ea"/>
        <a:cs typeface="+mj-cs"/>
        <a:sym typeface="Calibri"/>
      </a:defRPr>
    </a:lvl6pPr>
    <a:lvl7pPr indent="1371600" defTabSz="457200" latinLnBrk="0">
      <a:defRPr sz="1200">
        <a:latin typeface="+mj-lt"/>
        <a:ea typeface="+mj-ea"/>
        <a:cs typeface="+mj-cs"/>
        <a:sym typeface="Calibri"/>
      </a:defRPr>
    </a:lvl7pPr>
    <a:lvl8pPr indent="1600200" defTabSz="457200" latinLnBrk="0">
      <a:defRPr sz="1200">
        <a:latin typeface="+mj-lt"/>
        <a:ea typeface="+mj-ea"/>
        <a:cs typeface="+mj-cs"/>
        <a:sym typeface="Calibri"/>
      </a:defRPr>
    </a:lvl8pPr>
    <a:lvl9pPr indent="1828800" defTabSz="457200" latinLnBrk="0">
      <a:defRPr sz="1200">
        <a:latin typeface="+mj-lt"/>
        <a:ea typeface="+mj-ea"/>
        <a:cs typeface="+mj-cs"/>
        <a:sym typeface="Calibri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1" showMasterPhAnim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大標題文字"/>
          <p:cNvSpPr txBox="1"/>
          <p:nvPr>
            <p:ph type="title"/>
          </p:nvPr>
        </p:nvSpPr>
        <p:spPr>
          <a:xfrm>
            <a:off x="514350" y="1995311"/>
            <a:ext cx="5829300" cy="4244623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pPr/>
            <a:r>
              <a:t>大標題文字</a:t>
            </a:r>
          </a:p>
        </p:txBody>
      </p:sp>
      <p:sp>
        <p:nvSpPr>
          <p:cNvPr id="12" name="內文層級一…"/>
          <p:cNvSpPr txBox="1"/>
          <p:nvPr>
            <p:ph type="body" sz="quarter" idx="1"/>
          </p:nvPr>
        </p:nvSpPr>
        <p:spPr>
          <a:xfrm>
            <a:off x="857250" y="6403623"/>
            <a:ext cx="5143500" cy="2943577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 sz="1800"/>
            </a:lvl1pPr>
            <a:lvl2pPr marL="0" indent="342900" algn="ctr">
              <a:buSzTx/>
              <a:buFontTx/>
              <a:buNone/>
              <a:defRPr sz="1800"/>
            </a:lvl2pPr>
            <a:lvl3pPr marL="0" indent="685800" algn="ctr">
              <a:buSzTx/>
              <a:buFontTx/>
              <a:buNone/>
              <a:defRPr sz="1800"/>
            </a:lvl3pPr>
            <a:lvl4pPr marL="0" indent="1028700" algn="ctr">
              <a:buSzTx/>
              <a:buFontTx/>
              <a:buNone/>
              <a:defRPr sz="1800"/>
            </a:lvl4pPr>
            <a:lvl5pPr marL="0" indent="1371600" algn="ctr">
              <a:buSzTx/>
              <a:buFontTx/>
              <a:buNone/>
              <a:defRPr sz="1800"/>
            </a:lvl5pPr>
          </a:lstStyle>
          <a:p>
            <a:pPr/>
            <a:r>
              <a:t>內文層級一</a:t>
            </a:r>
          </a:p>
          <a:p>
            <a:pPr lvl="1"/>
            <a:r>
              <a:t>內文層級二</a:t>
            </a:r>
          </a:p>
          <a:p>
            <a:pPr lvl="2"/>
            <a:r>
              <a:t>內文層級三</a:t>
            </a:r>
          </a:p>
          <a:p>
            <a:pPr lvl="3"/>
            <a:r>
              <a:t>內文層級四</a:t>
            </a:r>
          </a:p>
          <a:p>
            <a:pPr lvl="4"/>
            <a:r>
              <a:t>內文層級五</a:t>
            </a:r>
          </a:p>
        </p:txBody>
      </p:sp>
      <p:sp>
        <p:nvSpPr>
          <p:cNvPr id="13" name="幻燈片編號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大標題文字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大標題文字</a:t>
            </a:r>
          </a:p>
        </p:txBody>
      </p:sp>
      <p:sp>
        <p:nvSpPr>
          <p:cNvPr id="21" name="內文層級一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內文層級一</a:t>
            </a:r>
          </a:p>
          <a:p>
            <a:pPr lvl="1"/>
            <a:r>
              <a:t>內文層級二</a:t>
            </a:r>
          </a:p>
          <a:p>
            <a:pPr lvl="2"/>
            <a:r>
              <a:t>內文層級三</a:t>
            </a:r>
          </a:p>
          <a:p>
            <a:pPr lvl="3"/>
            <a:r>
              <a:t>內文層級四</a:t>
            </a:r>
          </a:p>
          <a:p>
            <a:pPr lvl="4"/>
            <a:r>
              <a:t>內文層級五</a:t>
            </a:r>
          </a:p>
        </p:txBody>
      </p:sp>
      <p:sp>
        <p:nvSpPr>
          <p:cNvPr id="22" name="幻燈片編號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大標題文字"/>
          <p:cNvSpPr txBox="1"/>
          <p:nvPr>
            <p:ph type="title"/>
          </p:nvPr>
        </p:nvSpPr>
        <p:spPr>
          <a:xfrm>
            <a:off x="467916" y="3039536"/>
            <a:ext cx="5915026" cy="5071533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pPr/>
            <a:r>
              <a:t>大標題文字</a:t>
            </a:r>
          </a:p>
        </p:txBody>
      </p:sp>
      <p:sp>
        <p:nvSpPr>
          <p:cNvPr id="30" name="內文層級一…"/>
          <p:cNvSpPr txBox="1"/>
          <p:nvPr>
            <p:ph type="body" sz="quarter" idx="1"/>
          </p:nvPr>
        </p:nvSpPr>
        <p:spPr>
          <a:xfrm>
            <a:off x="467916" y="8159047"/>
            <a:ext cx="5915026" cy="2667000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1800"/>
            </a:lvl1pPr>
            <a:lvl2pPr marL="0" indent="342900">
              <a:buSzTx/>
              <a:buFontTx/>
              <a:buNone/>
              <a:defRPr sz="1800"/>
            </a:lvl2pPr>
            <a:lvl3pPr marL="0" indent="685800">
              <a:buSzTx/>
              <a:buFontTx/>
              <a:buNone/>
              <a:defRPr sz="1800"/>
            </a:lvl3pPr>
            <a:lvl4pPr marL="0" indent="1028700">
              <a:buSzTx/>
              <a:buFontTx/>
              <a:buNone/>
              <a:defRPr sz="1800"/>
            </a:lvl4pPr>
            <a:lvl5pPr marL="0" indent="1371600">
              <a:buSzTx/>
              <a:buFontTx/>
              <a:buNone/>
              <a:defRPr sz="1800"/>
            </a:lvl5pPr>
          </a:lstStyle>
          <a:p>
            <a:pPr/>
            <a:r>
              <a:t>內文層級一</a:t>
            </a:r>
          </a:p>
          <a:p>
            <a:pPr lvl="1"/>
            <a:r>
              <a:t>內文層級二</a:t>
            </a:r>
          </a:p>
          <a:p>
            <a:pPr lvl="2"/>
            <a:r>
              <a:t>內文層級三</a:t>
            </a:r>
          </a:p>
          <a:p>
            <a:pPr lvl="3"/>
            <a:r>
              <a:t>內文層級四</a:t>
            </a:r>
          </a:p>
          <a:p>
            <a:pPr lvl="4"/>
            <a:r>
              <a:t>內文層級五</a:t>
            </a:r>
          </a:p>
        </p:txBody>
      </p:sp>
      <p:sp>
        <p:nvSpPr>
          <p:cNvPr id="31" name="幻燈片編號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大標題文字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大標題文字</a:t>
            </a:r>
          </a:p>
        </p:txBody>
      </p:sp>
      <p:sp>
        <p:nvSpPr>
          <p:cNvPr id="39" name="內文層級一…"/>
          <p:cNvSpPr txBox="1"/>
          <p:nvPr>
            <p:ph type="body" sz="half" idx="1"/>
          </p:nvPr>
        </p:nvSpPr>
        <p:spPr>
          <a:xfrm>
            <a:off x="471487" y="3245555"/>
            <a:ext cx="2914651" cy="7735714"/>
          </a:xfrm>
          <a:prstGeom prst="rect">
            <a:avLst/>
          </a:prstGeom>
        </p:spPr>
        <p:txBody>
          <a:bodyPr/>
          <a:lstStyle/>
          <a:p>
            <a:pPr/>
            <a:r>
              <a:t>內文層級一</a:t>
            </a:r>
          </a:p>
          <a:p>
            <a:pPr lvl="1"/>
            <a:r>
              <a:t>內文層級二</a:t>
            </a:r>
          </a:p>
          <a:p>
            <a:pPr lvl="2"/>
            <a:r>
              <a:t>內文層級三</a:t>
            </a:r>
          </a:p>
          <a:p>
            <a:pPr lvl="3"/>
            <a:r>
              <a:t>內文層級四</a:t>
            </a:r>
          </a:p>
          <a:p>
            <a:pPr lvl="4"/>
            <a:r>
              <a:t>內文層級五</a:t>
            </a:r>
          </a:p>
        </p:txBody>
      </p:sp>
      <p:sp>
        <p:nvSpPr>
          <p:cNvPr id="40" name="幻燈片編號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大標題文字"/>
          <p:cNvSpPr txBox="1"/>
          <p:nvPr>
            <p:ph type="title"/>
          </p:nvPr>
        </p:nvSpPr>
        <p:spPr>
          <a:xfrm>
            <a:off x="472381" y="649114"/>
            <a:ext cx="5915026" cy="2356556"/>
          </a:xfrm>
          <a:prstGeom prst="rect">
            <a:avLst/>
          </a:prstGeom>
        </p:spPr>
        <p:txBody>
          <a:bodyPr/>
          <a:lstStyle/>
          <a:p>
            <a:pPr/>
            <a:r>
              <a:t>大標題文字</a:t>
            </a:r>
          </a:p>
        </p:txBody>
      </p:sp>
      <p:sp>
        <p:nvSpPr>
          <p:cNvPr id="48" name="內文層級一…"/>
          <p:cNvSpPr txBox="1"/>
          <p:nvPr>
            <p:ph type="body" sz="quarter" idx="1"/>
          </p:nvPr>
        </p:nvSpPr>
        <p:spPr>
          <a:xfrm>
            <a:off x="472381" y="2988734"/>
            <a:ext cx="2901256" cy="1464733"/>
          </a:xfrm>
          <a:prstGeom prst="rect">
            <a:avLst/>
          </a:prstGeom>
        </p:spPr>
        <p:txBody>
          <a:bodyPr anchor="b"/>
          <a:lstStyle>
            <a:lvl1pPr marL="0" indent="0">
              <a:buSzTx/>
              <a:buFontTx/>
              <a:buNone/>
              <a:defRPr b="1" sz="1800"/>
            </a:lvl1pPr>
            <a:lvl2pPr marL="0" indent="342900">
              <a:buSzTx/>
              <a:buFontTx/>
              <a:buNone/>
              <a:defRPr b="1" sz="1800"/>
            </a:lvl2pPr>
            <a:lvl3pPr marL="0" indent="685800">
              <a:buSzTx/>
              <a:buFontTx/>
              <a:buNone/>
              <a:defRPr b="1" sz="1800"/>
            </a:lvl3pPr>
            <a:lvl4pPr marL="0" indent="1028700">
              <a:buSzTx/>
              <a:buFontTx/>
              <a:buNone/>
              <a:defRPr b="1" sz="1800"/>
            </a:lvl4pPr>
            <a:lvl5pPr marL="0" indent="1371600">
              <a:buSzTx/>
              <a:buFontTx/>
              <a:buNone/>
              <a:defRPr b="1" sz="1800"/>
            </a:lvl5pPr>
          </a:lstStyle>
          <a:p>
            <a:pPr/>
            <a:r>
              <a:t>內文層級一</a:t>
            </a:r>
          </a:p>
          <a:p>
            <a:pPr lvl="1"/>
            <a:r>
              <a:t>內文層級二</a:t>
            </a:r>
          </a:p>
          <a:p>
            <a:pPr lvl="2"/>
            <a:r>
              <a:t>內文層級三</a:t>
            </a:r>
          </a:p>
          <a:p>
            <a:pPr lvl="3"/>
            <a:r>
              <a:t>內文層級四</a:t>
            </a:r>
          </a:p>
          <a:p>
            <a:pPr lvl="4"/>
            <a:r>
              <a:t>內文層級五</a:t>
            </a:r>
          </a:p>
        </p:txBody>
      </p:sp>
      <p:sp>
        <p:nvSpPr>
          <p:cNvPr id="49" name="Text Placeholder 4"/>
          <p:cNvSpPr/>
          <p:nvPr>
            <p:ph type="body" sz="quarter" idx="21"/>
          </p:nvPr>
        </p:nvSpPr>
        <p:spPr>
          <a:xfrm>
            <a:off x="3471862" y="2988734"/>
            <a:ext cx="2915544" cy="1464733"/>
          </a:xfrm>
          <a:prstGeom prst="rect">
            <a:avLst/>
          </a:prstGeom>
        </p:spPr>
        <p:txBody>
          <a:bodyPr anchor="b"/>
          <a:lstStyle/>
          <a:p>
            <a:pPr marL="0" indent="0">
              <a:buSzTx/>
              <a:buFontTx/>
              <a:buNone/>
              <a:defRPr b="1" sz="1800"/>
            </a:pPr>
          </a:p>
        </p:txBody>
      </p:sp>
      <p:sp>
        <p:nvSpPr>
          <p:cNvPr id="50" name="幻燈片編號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大標題文字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大標題文字</a:t>
            </a:r>
          </a:p>
        </p:txBody>
      </p:sp>
      <p:sp>
        <p:nvSpPr>
          <p:cNvPr id="58" name="幻燈片編號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幻燈片編號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大標題文字"/>
          <p:cNvSpPr txBox="1"/>
          <p:nvPr>
            <p:ph type="title"/>
          </p:nvPr>
        </p:nvSpPr>
        <p:spPr>
          <a:xfrm>
            <a:off x="472381" y="812800"/>
            <a:ext cx="2211884" cy="28448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pPr/>
            <a:r>
              <a:t>大標題文字</a:t>
            </a:r>
          </a:p>
        </p:txBody>
      </p:sp>
      <p:sp>
        <p:nvSpPr>
          <p:cNvPr id="73" name="內文層級一…"/>
          <p:cNvSpPr txBox="1"/>
          <p:nvPr>
            <p:ph type="body" sz="half" idx="1"/>
          </p:nvPr>
        </p:nvSpPr>
        <p:spPr>
          <a:xfrm>
            <a:off x="2915542" y="1755425"/>
            <a:ext cx="3471864" cy="8664223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 marL="538842" indent="-195942">
              <a:defRPr sz="2400"/>
            </a:lvl2pPr>
            <a:lvl3pPr marL="914400" indent="-228600">
              <a:defRPr sz="2400"/>
            </a:lvl3pPr>
            <a:lvl4pPr marL="1303019" indent="-274319">
              <a:defRPr sz="2400"/>
            </a:lvl4pPr>
            <a:lvl5pPr marL="1645920" indent="-274320">
              <a:defRPr sz="2400"/>
            </a:lvl5pPr>
          </a:lstStyle>
          <a:p>
            <a:pPr/>
            <a:r>
              <a:t>內文層級一</a:t>
            </a:r>
          </a:p>
          <a:p>
            <a:pPr lvl="1"/>
            <a:r>
              <a:t>內文層級二</a:t>
            </a:r>
          </a:p>
          <a:p>
            <a:pPr lvl="2"/>
            <a:r>
              <a:t>內文層級三</a:t>
            </a:r>
          </a:p>
          <a:p>
            <a:pPr lvl="3"/>
            <a:r>
              <a:t>內文層級四</a:t>
            </a:r>
          </a:p>
          <a:p>
            <a:pPr lvl="4"/>
            <a:r>
              <a:t>內文層級五</a:t>
            </a:r>
          </a:p>
        </p:txBody>
      </p:sp>
      <p:sp>
        <p:nvSpPr>
          <p:cNvPr id="74" name="Text Placeholder 3"/>
          <p:cNvSpPr/>
          <p:nvPr>
            <p:ph type="body" sz="quarter" idx="21"/>
          </p:nvPr>
        </p:nvSpPr>
        <p:spPr>
          <a:xfrm>
            <a:off x="472381" y="3657600"/>
            <a:ext cx="2211884" cy="6776157"/>
          </a:xfrm>
          <a:prstGeom prst="rect">
            <a:avLst/>
          </a:prstGeom>
        </p:spPr>
        <p:txBody>
          <a:bodyPr/>
          <a:lstStyle/>
          <a:p>
            <a:pPr marL="0" indent="0">
              <a:buSzTx/>
              <a:buFontTx/>
              <a:buNone/>
              <a:defRPr sz="1200"/>
            </a:pPr>
          </a:p>
        </p:txBody>
      </p:sp>
      <p:sp>
        <p:nvSpPr>
          <p:cNvPr id="75" name="幻燈片編號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大標題文字"/>
          <p:cNvSpPr txBox="1"/>
          <p:nvPr>
            <p:ph type="title"/>
          </p:nvPr>
        </p:nvSpPr>
        <p:spPr>
          <a:xfrm>
            <a:off x="472381" y="812800"/>
            <a:ext cx="2211884" cy="28448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pPr/>
            <a:r>
              <a:t>大標題文字</a:t>
            </a:r>
          </a:p>
        </p:txBody>
      </p:sp>
      <p:sp>
        <p:nvSpPr>
          <p:cNvPr id="83" name="Picture Placeholder 2"/>
          <p:cNvSpPr/>
          <p:nvPr>
            <p:ph type="pic" sz="half" idx="21"/>
          </p:nvPr>
        </p:nvSpPr>
        <p:spPr>
          <a:xfrm>
            <a:off x="2915542" y="1755425"/>
            <a:ext cx="3471864" cy="8664223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pPr/>
          </a:p>
        </p:txBody>
      </p:sp>
      <p:sp>
        <p:nvSpPr>
          <p:cNvPr id="84" name="內文層級一…"/>
          <p:cNvSpPr txBox="1"/>
          <p:nvPr>
            <p:ph type="body" sz="quarter" idx="1"/>
          </p:nvPr>
        </p:nvSpPr>
        <p:spPr>
          <a:xfrm>
            <a:off x="472381" y="3657600"/>
            <a:ext cx="2211884" cy="6776157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1200"/>
            </a:lvl1pPr>
            <a:lvl2pPr marL="0" indent="342900">
              <a:buSzTx/>
              <a:buFontTx/>
              <a:buNone/>
              <a:defRPr sz="1200"/>
            </a:lvl2pPr>
            <a:lvl3pPr marL="0" indent="685800">
              <a:buSzTx/>
              <a:buFontTx/>
              <a:buNone/>
              <a:defRPr sz="1200"/>
            </a:lvl3pPr>
            <a:lvl4pPr marL="0" indent="1028700">
              <a:buSzTx/>
              <a:buFontTx/>
              <a:buNone/>
              <a:defRPr sz="1200"/>
            </a:lvl4pPr>
            <a:lvl5pPr marL="0" indent="1371600">
              <a:buSzTx/>
              <a:buFontTx/>
              <a:buNone/>
              <a:defRPr sz="1200"/>
            </a:lvl5pPr>
          </a:lstStyle>
          <a:p>
            <a:pPr/>
            <a:r>
              <a:t>內文層級一</a:t>
            </a:r>
          </a:p>
          <a:p>
            <a:pPr lvl="1"/>
            <a:r>
              <a:t>內文層級二</a:t>
            </a:r>
          </a:p>
          <a:p>
            <a:pPr lvl="2"/>
            <a:r>
              <a:t>內文層級三</a:t>
            </a:r>
          </a:p>
          <a:p>
            <a:pPr lvl="3"/>
            <a:r>
              <a:t>內文層級四</a:t>
            </a:r>
          </a:p>
          <a:p>
            <a:pPr lvl="4"/>
            <a:r>
              <a:t>內文層級五</a:t>
            </a:r>
          </a:p>
        </p:txBody>
      </p:sp>
      <p:sp>
        <p:nvSpPr>
          <p:cNvPr id="85" name="幻燈片編號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大標題文字"/>
          <p:cNvSpPr txBox="1"/>
          <p:nvPr>
            <p:ph type="title"/>
          </p:nvPr>
        </p:nvSpPr>
        <p:spPr>
          <a:xfrm>
            <a:off x="471487" y="649114"/>
            <a:ext cx="5915026" cy="235655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 anchor="ctr">
            <a:normAutofit fontScale="100000" lnSpcReduction="0"/>
          </a:bodyPr>
          <a:lstStyle/>
          <a:p>
            <a:pPr/>
            <a:r>
              <a:t>大標題文字</a:t>
            </a:r>
          </a:p>
        </p:txBody>
      </p:sp>
      <p:sp>
        <p:nvSpPr>
          <p:cNvPr id="3" name="內文層級一…"/>
          <p:cNvSpPr txBox="1"/>
          <p:nvPr>
            <p:ph type="body" idx="1"/>
          </p:nvPr>
        </p:nvSpPr>
        <p:spPr>
          <a:xfrm>
            <a:off x="471487" y="3245555"/>
            <a:ext cx="5915026" cy="773571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normAutofit fontScale="100000" lnSpcReduction="0"/>
          </a:bodyPr>
          <a:lstStyle/>
          <a:p>
            <a:pPr/>
            <a:r>
              <a:t>內文層級一</a:t>
            </a:r>
          </a:p>
          <a:p>
            <a:pPr lvl="1"/>
            <a:r>
              <a:t>內文層級二</a:t>
            </a:r>
          </a:p>
          <a:p>
            <a:pPr lvl="2"/>
            <a:r>
              <a:t>內文層級三</a:t>
            </a:r>
          </a:p>
          <a:p>
            <a:pPr lvl="3"/>
            <a:r>
              <a:t>內文層級四</a:t>
            </a:r>
          </a:p>
          <a:p>
            <a:pPr lvl="4"/>
            <a:r>
              <a:t>內文層級五</a:t>
            </a:r>
          </a:p>
        </p:txBody>
      </p:sp>
      <p:sp>
        <p:nvSpPr>
          <p:cNvPr id="4" name="幻燈片編號"/>
          <p:cNvSpPr txBox="1"/>
          <p:nvPr>
            <p:ph type="sldNum" sz="quarter" idx="2"/>
          </p:nvPr>
        </p:nvSpPr>
        <p:spPr>
          <a:xfrm>
            <a:off x="6166510" y="11521779"/>
            <a:ext cx="220003" cy="205914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 algn="r">
              <a:defRPr sz="900">
                <a:solidFill>
                  <a:srgbClr val="888888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</p:sldLayoutIdLst>
  <p:transition xmlns:p14="http://schemas.microsoft.com/office/powerpoint/2010/main" spd="med" advClick="1"/>
  <p:txStyles>
    <p:titleStyle>
      <a:lvl1pPr marL="0" marR="0" indent="0" algn="l" defTabSz="6858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3300" u="none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1pPr>
      <a:lvl2pPr marL="0" marR="0" indent="0" algn="l" defTabSz="6858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3300" u="none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2pPr>
      <a:lvl3pPr marL="0" marR="0" indent="0" algn="l" defTabSz="6858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3300" u="none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3pPr>
      <a:lvl4pPr marL="0" marR="0" indent="0" algn="l" defTabSz="6858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3300" u="none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4pPr>
      <a:lvl5pPr marL="0" marR="0" indent="0" algn="l" defTabSz="6858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3300" u="none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5pPr>
      <a:lvl6pPr marL="0" marR="0" indent="0" algn="l" defTabSz="6858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3300" u="none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6pPr>
      <a:lvl7pPr marL="0" marR="0" indent="0" algn="l" defTabSz="6858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3300" u="none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7pPr>
      <a:lvl8pPr marL="0" marR="0" indent="0" algn="l" defTabSz="6858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3300" u="none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8pPr>
      <a:lvl9pPr marL="0" marR="0" indent="0" algn="l" defTabSz="6858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3300" u="none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9pPr>
    </p:titleStyle>
    <p:bodyStyle>
      <a:lvl1pPr marL="171450" marR="0" indent="-171450" algn="l" defTabSz="685800" rtl="0" latinLnBrk="0">
        <a:lnSpc>
          <a:spcPct val="9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21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1pPr>
      <a:lvl2pPr marL="542925" marR="0" indent="-200025" algn="l" defTabSz="685800" rtl="0" latinLnBrk="0">
        <a:lnSpc>
          <a:spcPct val="9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21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2pPr>
      <a:lvl3pPr marL="925830" marR="0" indent="-240030" algn="l" defTabSz="685800" rtl="0" latinLnBrk="0">
        <a:lnSpc>
          <a:spcPct val="9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21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3pPr>
      <a:lvl4pPr marL="1305657" marR="0" indent="-276957" algn="l" defTabSz="685800" rtl="0" latinLnBrk="0">
        <a:lnSpc>
          <a:spcPct val="9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21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4pPr>
      <a:lvl5pPr marL="1648557" marR="0" indent="-276957" algn="l" defTabSz="685800" rtl="0" latinLnBrk="0">
        <a:lnSpc>
          <a:spcPct val="9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21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5pPr>
      <a:lvl6pPr marL="1991457" marR="0" indent="-276957" algn="l" defTabSz="685800" rtl="0" latinLnBrk="0">
        <a:lnSpc>
          <a:spcPct val="9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21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6pPr>
      <a:lvl7pPr marL="2334357" marR="0" indent="-276957" algn="l" defTabSz="685800" rtl="0" latinLnBrk="0">
        <a:lnSpc>
          <a:spcPct val="9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21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7pPr>
      <a:lvl8pPr marL="2677257" marR="0" indent="-276957" algn="l" defTabSz="685800" rtl="0" latinLnBrk="0">
        <a:lnSpc>
          <a:spcPct val="9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21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8pPr>
      <a:lvl9pPr marL="3020157" marR="0" indent="-276957" algn="l" defTabSz="685800" rtl="0" latinLnBrk="0">
        <a:lnSpc>
          <a:spcPct val="9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21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9pPr>
    </p:bodyStyle>
    <p:otherStyle>
      <a:lvl1pPr marL="0" marR="0" indent="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9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45720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9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91440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9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137160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9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182880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9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228600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9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274320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9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320040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9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365760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9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e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Office 佈景主題">
  <a:themeElements>
    <a:clrScheme name="Office 佈景主題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000FF"/>
      </a:hlink>
      <a:folHlink>
        <a:srgbClr val="FF00FF"/>
      </a:folHlink>
    </a:clrScheme>
    <a:fontScheme name="Office 佈景主題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 upright="0">
        <a:spAutoFit/>
      </a:bodyPr>
      <a:lstStyle>
        <a:defPPr marL="0" marR="0" indent="0" algn="l" defTabSz="457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457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Office 佈景主題">
  <a:themeElements>
    <a:clrScheme name="Office 佈景主題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000FF"/>
      </a:hlink>
      <a:folHlink>
        <a:srgbClr val="FF00FF"/>
      </a:folHlink>
    </a:clrScheme>
    <a:fontScheme name="Office 佈景主題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 upright="0">
        <a:spAutoFit/>
      </a:bodyPr>
      <a:lstStyle>
        <a:defPPr marL="0" marR="0" indent="0" algn="l" defTabSz="457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457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