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0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E183995-021D-47E4-A333-5AFBEE0649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E1CB59A-6CA3-479F-BCAF-A074E77B3C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F271DCE5-A4CE-405C-91DB-FDAE3E6BF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5876CF5-FDC1-4C99-9C1C-CE3D1F7213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6084069F-C945-4095-9E9E-7C44E36EE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04051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004BE05-2A56-4A21-8168-17CCC5F28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2C75883-F5F1-4956-934E-19662A138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9F72A1F2-C989-445E-9812-B1C5B4F370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6CB03E5-9786-4889-B880-EFE74C8CE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668CB9F-EB75-4ADF-8A13-EAEC72885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50124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0E7A49-7419-4B7D-9C2B-0FFD7FE357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E45E6A1-2A5B-43BA-B205-D101A91FA9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E071145-1E39-487D-99BB-38E54E37F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7B608FF-DFF6-414E-95A1-9B8AD1427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9005BD3B-64AE-43C2-9DAC-220F1DD6F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77174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4DBDDCCD-CA03-415F-A67B-0013DA792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490171D4-26A5-4AB0-90D0-D0B226884E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38B042DA-6265-42C9-9CDE-EBEB47CEEB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A6F19A7C-DBFF-489A-A470-3D9500A0B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608964AE-3CB9-4248-A018-EA9266BEC0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27DB167-0C3F-494F-B0CD-3816D18605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2449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B83AB24-C79E-4832-A5B9-7721AFCDD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D0856DA5-8916-48CF-961A-9E9B086BE3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96CDF00D-D450-4044-BEDC-FFF5561551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F58CA94F-3E2E-4CA1-9AFD-164B5C24BD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2B0DDEC2-CEF2-4979-BAA2-48DA6DAFEA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0CD9FAF1-DEEE-4326-8ACA-39ADD03CD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EC040AF7-3B9C-4245-BCA1-577FA985A9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4A0C6B00-B4C8-48EE-B92B-64B4487F1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42099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57A8DD4-6A1A-4750-8216-A17940A9F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33E36249-B2ED-4718-A00B-0112AAFDE1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D537CA4E-E05D-4293-84CD-539A8D322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8F0FE52B-1FCE-4914-AE08-EDD70C601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4421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CB494340-7914-4D3E-AB48-24B33D5F2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76A3342B-C1B8-42C1-A9B7-334C7826C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FF4F9E34-EFFC-49A6-AE27-2FC01D8C9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3912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287D90B-6F0C-430A-B6D4-8D3E03354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90B7F56B-5138-4894-B913-FC29E95CBE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51A1695B-FB43-476A-9644-A950C95CF7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1669598B-697B-4E74-B822-04CB31576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0E01A45-59EE-43DA-AA51-77AEAF44D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E1BEC4E5-15C9-40CE-9A5B-86E77512E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4936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B5812A7-9349-4511-9503-05A5D3BEF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865C6A26-E903-4EE6-9705-AE6DBA6E38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BB60325C-600E-48C8-A6D8-EFE89B6AA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E3913F28-025C-47E3-BD4F-503113E54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5052943-68F9-424D-94FD-8CFE9BEEF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7918F38-3A03-402A-B000-FD9486449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60886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10FDD1F-C9B2-4E8E-95FA-B523E5554F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F0C58327-81A8-4D60-BC95-76FF86FABB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FC665BF-DAE5-471B-8E96-36E03D133D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0E63B78E-8CAF-4DEC-A281-D0C57CF06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8C94158-04B2-4529-B856-3460093B1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86204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D5FDB74F-2E51-4B7E-981D-8453C12CAD3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32E93162-C78C-4049-BC73-6EB1F08BE8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03A10F4-C930-4C64-950F-BF785AED39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ABE37F7E-1FCC-424D-8B59-9AFA2AAEB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491F51C-7681-4F35-A4A1-A938474CF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1719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54E75125-1534-4977-A516-15C5BF7F5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7EE694E3-013E-4CB8-AB03-B1FA303E7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EEB2CCB-872D-4592-B58B-41061C0209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D9C3BF-C7D8-4284-A87C-879F1AA1DB3B}" type="datetimeFigureOut">
              <a:rPr lang="zh-TW" altLang="en-US" smtClean="0"/>
              <a:t>2025/3/10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29EDF8E-51CE-48A2-A786-5F7D66C9D8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A41F7C27-B6C3-48E3-AAFC-A89CB32188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1871E7-42ED-46C2-83E3-DF27BEBACFBC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2504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36375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3895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8502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061240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1103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357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3504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00198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寬螢幕</PresentationFormat>
  <Paragraphs>0</Paragraphs>
  <Slides>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13" baseType="lpstr"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王淳</dc:creator>
  <cp:lastModifiedBy>王淳</cp:lastModifiedBy>
  <cp:revision>5</cp:revision>
  <dcterms:created xsi:type="dcterms:W3CDTF">2025-02-18T07:59:16Z</dcterms:created>
  <dcterms:modified xsi:type="dcterms:W3CDTF">2025-03-10T05:38:47Z</dcterms:modified>
</cp:coreProperties>
</file>